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60"/>
    <p:restoredTop sz="94686"/>
  </p:normalViewPr>
  <p:slideViewPr>
    <p:cSldViewPr snapToGrid="0" snapToObjects="1">
      <p:cViewPr varScale="1">
        <p:scale>
          <a:sx n="69" d="100"/>
          <a:sy n="69" d="100"/>
        </p:scale>
        <p:origin x="87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1D448-6A10-1740-A13A-78B3E0AEA844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EBE9-4045-8B4F-A42B-5B4FCD482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6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FEBE9-4045-8B4F-A42B-5B4FCD4828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4F65D-9F05-0944-8E25-A5DC5D1D5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EEFBA-997F-2C40-97C7-44EA18768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CEB99-BE02-354E-9336-F5219849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6731B-65CD-D547-BD51-8D989E0A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58563-64BD-2A48-B165-6F841A73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5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F4299-2FE5-1D48-A180-0D244F9CE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A1F45-24FA-A047-B7BA-32572B481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3B65F-E00A-B243-BB4E-2D2C8E55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CA5A1-28FC-0443-AF10-29AF947A5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A3D7E-19FF-A64B-811A-51B8F028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1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513C16-1C1A-5548-9103-953A40B64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18EFB-6D68-B94B-A200-911BC36F2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F8882-E0A5-C248-942F-0196BCC2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5E718-84E8-3348-956C-3E4A6171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30EF3-674C-2640-8299-CBEE5BB1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5B192-FD34-0848-A084-0FDB934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1A6ED-1298-F44E-9DC4-4F277CCA6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5FF64-8372-1346-BDBF-AE1BF458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C1098-FE7D-D443-A355-497B667D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F5787-74FF-C249-B64D-E1D2C927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E8005-BF8D-A443-96D8-60768A93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13461-FE9E-7441-9F29-300D0014D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4FCA5-B778-024A-AFEC-6053AA6A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579C8-73A3-534B-A418-6B4E13C8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3B1C3-A4CD-A144-BA5C-ECB10F68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F137-D47D-8E43-840E-AD4B36B1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F067-03A5-5F4B-8D44-419E4C1D5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3E931-EF5E-0949-9E4E-4EBDE5FE8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5C508-4DE7-C443-B3FA-F48A2160E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AC4FA-1E67-734D-8B2A-C9B4FC39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EC11B-0132-904A-BE5E-04B268A5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6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0EE58-BC6B-DA4B-A74A-BB434CFD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0EAFC-EA33-244B-8A3D-D62681D42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D5D37-330A-894D-9E10-801FE3FE5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92859-0B22-4341-921F-22FDB82EE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4772B-39A9-4740-A6D6-C63CA3B8C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FBEB1F-1917-7247-BE9E-5B5FE1E1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F66D9-13A9-7C48-B505-091C68CF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E04F66-CDBE-7E4D-98E9-9D88E1EE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4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96AE-7B64-4248-8F46-1869BAD1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CD33EA-2BD7-6441-AE96-EE0A8FD40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94904-C57C-6545-BA20-38CBA554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9A668-B7AE-7740-A084-043098B8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1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A93F0-558E-4544-89B6-42BD115E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832394-FF6E-024B-8AFF-6794F058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63B78-54D5-3A41-A5E0-8F9B3E6D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62FA6-666C-6E4A-85C3-986E1BA2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FC638-879E-4C48-B336-3BF4A0A1C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D6D36-1608-8242-B1BE-BFA6CCED2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EEC9C-3B97-1A40-97E1-604F34D5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ED982-DD70-134B-A203-20383B0C1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A82E-205B-2644-A176-0EE73D81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C52AD-0718-804C-92FF-3FDB9EF0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74AD9-0AC2-194E-8B2C-491B23983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31F55-1F11-DC44-B720-4758E6F1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4CF43-254D-704B-BEE3-E2AE185B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6131A-9A9D-4C43-B8DF-39DA6148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C1C4A-9FE9-9640-9ABD-6F449B96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B192E-AB45-6545-91BD-C96F3770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F26F0-FACB-C54C-B237-862B7E41E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71F3C-5E3F-E34E-B552-ECC5650CB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EB06-3773-8042-9568-2D71DE7A95E9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89754-86A0-494C-A9A5-40E490E94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9412-8081-7945-BF66-DA121B342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5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553087" y="158624"/>
            <a:ext cx="11419838" cy="6015284"/>
            <a:chOff x="553087" y="158624"/>
            <a:chExt cx="11419838" cy="6015284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840789" y="567801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5F817B0-72E2-044B-BA2A-86FA2D7E56E5}"/>
                </a:ext>
              </a:extLst>
            </p:cNvPr>
            <p:cNvGrpSpPr/>
            <p:nvPr/>
          </p:nvGrpSpPr>
          <p:grpSpPr>
            <a:xfrm>
              <a:off x="4686243" y="158624"/>
              <a:ext cx="3044618" cy="9489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id="{EA44990F-0029-2849-B012-B91B091FB986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1" name="Rounded Rectangle 4">
                <a:extLst>
                  <a:ext uri="{FF2B5EF4-FFF2-40B4-BE49-F238E27FC236}">
                    <a16:creationId xmlns:a16="http://schemas.microsoft.com/office/drawing/2014/main" id="{A0DC7F4D-D620-2A41-8770-2ED2F88CAE4B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6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 Minister of Internally Displaced Persons from Occupied Territories, Labour, Health and Social 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Affairs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Sylfaen" panose="010A0502050306030303" pitchFamily="18" charset="0"/>
                  </a:rPr>
                  <a:t>Ekaterine Tikaradze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5FB35F2-E06B-614E-8005-56F2DC9E540C}"/>
                </a:ext>
              </a:extLst>
            </p:cNvPr>
            <p:cNvGrpSpPr/>
            <p:nvPr/>
          </p:nvGrpSpPr>
          <p:grpSpPr>
            <a:xfrm>
              <a:off x="553087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13" name="Rounded Rectangle 12">
                <a:extLst>
                  <a:ext uri="{FF2B5EF4-FFF2-40B4-BE49-F238E27FC236}">
                    <a16:creationId xmlns:a16="http://schemas.microsoft.com/office/drawing/2014/main" id="{224C7AC0-FE9F-6443-955F-E81022D0A16B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" name="Rounded Rectangle 4">
                <a:extLst>
                  <a:ext uri="{FF2B5EF4-FFF2-40B4-BE49-F238E27FC236}">
                    <a16:creationId xmlns:a16="http://schemas.microsoft.com/office/drawing/2014/main" id="{0FF4237C-F419-F34E-AC03-E07332A8D1F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First Deputy 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Minister Tamar Gabunia </a:t>
                </a:r>
                <a:endParaRPr lang="en-US" sz="1400" b="1" dirty="0">
                  <a:latin typeface="Sylfaen" panose="010A0502050306030303" pitchFamily="18" charset="0"/>
                </a:endParaRP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Parliamentary Secretary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38" name="Rounded Rectangle 37">
              <a:extLst>
                <a:ext uri="{FF2B5EF4-FFF2-40B4-BE49-F238E27FC236}">
                  <a16:creationId xmlns:a16="http://schemas.microsoft.com/office/drawing/2014/main" id="{0F9AD416-4868-CB49-8026-50A31D720610}"/>
                </a:ext>
              </a:extLst>
            </p:cNvPr>
            <p:cNvSpPr/>
            <p:nvPr/>
          </p:nvSpPr>
          <p:spPr>
            <a:xfrm>
              <a:off x="616265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Rounded Rectangle 4">
              <a:extLst>
                <a:ext uri="{FF2B5EF4-FFF2-40B4-BE49-F238E27FC236}">
                  <a16:creationId xmlns:a16="http://schemas.microsoft.com/office/drawing/2014/main" id="{B8F088D2-2DD9-B144-9D36-FFF97BDC606E}"/>
                </a:ext>
              </a:extLst>
            </p:cNvPr>
            <p:cNvSpPr/>
            <p:nvPr/>
          </p:nvSpPr>
          <p:spPr>
            <a:xfrm>
              <a:off x="1054548" y="2500555"/>
              <a:ext cx="1638026" cy="43494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Policy </a:t>
              </a: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Department: Labor, Health and Social Issues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19" name="Rounded Rectangle 4">
              <a:extLst>
                <a:ext uri="{FF2B5EF4-FFF2-40B4-BE49-F238E27FC236}">
                  <a16:creationId xmlns:a16="http://schemas.microsoft.com/office/drawing/2014/main" id="{B312B20A-178F-3544-BAC3-4C9FA0DB7E14}"/>
                </a:ext>
              </a:extLst>
            </p:cNvPr>
            <p:cNvSpPr/>
            <p:nvPr/>
          </p:nvSpPr>
          <p:spPr>
            <a:xfrm>
              <a:off x="1051948" y="3792101"/>
              <a:ext cx="1643225" cy="49832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Legal Department</a:t>
              </a:r>
            </a:p>
          </p:txBody>
        </p:sp>
        <p:sp>
          <p:nvSpPr>
            <p:cNvPr id="20" name="Rounded Rectangle 4">
              <a:extLst>
                <a:ext uri="{FF2B5EF4-FFF2-40B4-BE49-F238E27FC236}">
                  <a16:creationId xmlns:a16="http://schemas.microsoft.com/office/drawing/2014/main" id="{D6AD4D8B-CE4B-F649-8957-8EDB8C33D6D8}"/>
                </a:ext>
              </a:extLst>
            </p:cNvPr>
            <p:cNvSpPr/>
            <p:nvPr/>
          </p:nvSpPr>
          <p:spPr>
            <a:xfrm>
              <a:off x="1044665" y="3030070"/>
              <a:ext cx="1643226" cy="64416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Information Technology and Analytics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21" name="Rounded Rectangle 4">
              <a:extLst>
                <a:ext uri="{FF2B5EF4-FFF2-40B4-BE49-F238E27FC236}">
                  <a16:creationId xmlns:a16="http://schemas.microsoft.com/office/drawing/2014/main" id="{BCF036CB-1FC4-A943-8913-17B6FD2E58AA}"/>
                </a:ext>
              </a:extLst>
            </p:cNvPr>
            <p:cNvSpPr/>
            <p:nvPr/>
          </p:nvSpPr>
          <p:spPr>
            <a:xfrm>
              <a:off x="1032977" y="4367768"/>
              <a:ext cx="1643226" cy="8082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Medical and Pharmaceutical Activities Regulation Agency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188C8B0-2375-A548-9975-BBCF69C558D4}"/>
                </a:ext>
              </a:extLst>
            </p:cNvPr>
            <p:cNvGrpSpPr/>
            <p:nvPr/>
          </p:nvGrpSpPr>
          <p:grpSpPr>
            <a:xfrm>
              <a:off x="2939786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0" name="Rounded Rectangle 59">
                <a:extLst>
                  <a:ext uri="{FF2B5EF4-FFF2-40B4-BE49-F238E27FC236}">
                    <a16:creationId xmlns:a16="http://schemas.microsoft.com/office/drawing/2014/main" id="{278E9AB0-3CD0-0942-A9FE-708244C3C113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1" name="Rounded Rectangle 4">
                <a:extLst>
                  <a:ext uri="{FF2B5EF4-FFF2-40B4-BE49-F238E27FC236}">
                    <a16:creationId xmlns:a16="http://schemas.microsoft.com/office/drawing/2014/main" id="{FD6BAAA0-6BBB-C048-883B-F24C6BA3ACC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Minister 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 err="1" smtClean="0">
                    <a:latin typeface="Sylfaen" panose="010A0502050306030303" pitchFamily="18" charset="0"/>
                  </a:rPr>
                  <a:t>Tamila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 Barkalaia 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62" name="Rounded Rectangle 61">
              <a:extLst>
                <a:ext uri="{FF2B5EF4-FFF2-40B4-BE49-F238E27FC236}">
                  <a16:creationId xmlns:a16="http://schemas.microsoft.com/office/drawing/2014/main" id="{4A6791E5-407C-824D-8DAB-49C8FCDDCFB5}"/>
                </a:ext>
              </a:extLst>
            </p:cNvPr>
            <p:cNvSpPr/>
            <p:nvPr/>
          </p:nvSpPr>
          <p:spPr>
            <a:xfrm>
              <a:off x="3002964" y="2500555"/>
              <a:ext cx="2157047" cy="1189284"/>
            </a:xfrm>
            <a:prstGeom prst="roundRect">
              <a:avLst>
                <a:gd name="adj" fmla="val 10000"/>
              </a:avLst>
            </a:prstGeom>
            <a:no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Rounded Rectangle 4">
              <a:extLst>
                <a:ext uri="{FF2B5EF4-FFF2-40B4-BE49-F238E27FC236}">
                  <a16:creationId xmlns:a16="http://schemas.microsoft.com/office/drawing/2014/main" id="{BFE7876A-F03B-7D4E-BEF1-F66DB44E530E}"/>
                </a:ext>
              </a:extLst>
            </p:cNvPr>
            <p:cNvSpPr/>
            <p:nvPr/>
          </p:nvSpPr>
          <p:spPr>
            <a:xfrm>
              <a:off x="5659150" y="4079853"/>
              <a:ext cx="1638026" cy="994362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“Emergency Situations Coordination and Urgent Assistance Centre”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A2A102B7-5FE7-1A43-BDD9-9389EFB98378}"/>
                </a:ext>
              </a:extLst>
            </p:cNvPr>
            <p:cNvGrpSpPr/>
            <p:nvPr/>
          </p:nvGrpSpPr>
          <p:grpSpPr>
            <a:xfrm>
              <a:off x="9815878" y="171541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68" name="Rounded Rectangle 67">
                <a:extLst>
                  <a:ext uri="{FF2B5EF4-FFF2-40B4-BE49-F238E27FC236}">
                    <a16:creationId xmlns:a16="http://schemas.microsoft.com/office/drawing/2014/main" id="{92022BBA-41B5-1742-8AD5-503D59BA2E2D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9" name="Rounded Rectangle 4">
                <a:extLst>
                  <a:ext uri="{FF2B5EF4-FFF2-40B4-BE49-F238E27FC236}">
                    <a16:creationId xmlns:a16="http://schemas.microsoft.com/office/drawing/2014/main" id="{AD00AF37-B8E3-DF42-8F1C-4218FC19A5E1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Minister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Sylfaen" panose="010A0502050306030303" pitchFamily="18" charset="0"/>
                  </a:rPr>
                  <a:t>Thea Akhvlediani 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6BBEEF98-3E1D-4E47-815B-1464EDB2BB61}"/>
                </a:ext>
              </a:extLst>
            </p:cNvPr>
            <p:cNvGrpSpPr/>
            <p:nvPr/>
          </p:nvGrpSpPr>
          <p:grpSpPr>
            <a:xfrm>
              <a:off x="7463782" y="1729622"/>
              <a:ext cx="2157047" cy="644161"/>
              <a:chOff x="11422" y="1088208"/>
              <a:chExt cx="1769590" cy="2349546"/>
            </a:xfrm>
            <a:solidFill>
              <a:srgbClr val="21B5A2"/>
            </a:solidFill>
          </p:grpSpPr>
          <p:sp>
            <p:nvSpPr>
              <p:cNvPr id="76" name="Rounded Rectangle 75">
                <a:extLst>
                  <a:ext uri="{FF2B5EF4-FFF2-40B4-BE49-F238E27FC236}">
                    <a16:creationId xmlns:a16="http://schemas.microsoft.com/office/drawing/2014/main" id="{EA7AE81E-80F2-174B-A2F4-D80A63B2E857}"/>
                  </a:ext>
                </a:extLst>
              </p:cNvPr>
              <p:cNvSpPr/>
              <p:nvPr/>
            </p:nvSpPr>
            <p:spPr>
              <a:xfrm>
                <a:off x="11422" y="1088208"/>
                <a:ext cx="1769590" cy="2349546"/>
              </a:xfrm>
              <a:prstGeom prst="roundRect">
                <a:avLst>
                  <a:gd name="adj" fmla="val 10000"/>
                </a:avLst>
              </a:prstGeom>
              <a:grpFill/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7" name="Rounded Rectangle 4">
                <a:extLst>
                  <a:ext uri="{FF2B5EF4-FFF2-40B4-BE49-F238E27FC236}">
                    <a16:creationId xmlns:a16="http://schemas.microsoft.com/office/drawing/2014/main" id="{6EA27274-A55F-5242-9804-6DACF2F6B993}"/>
                  </a:ext>
                </a:extLst>
              </p:cNvPr>
              <p:cNvSpPr/>
              <p:nvPr/>
            </p:nvSpPr>
            <p:spPr>
              <a:xfrm>
                <a:off x="63252" y="1140038"/>
                <a:ext cx="1665930" cy="2245885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dirty="0">
                    <a:latin typeface="Sylfaen" panose="010A0502050306030303" pitchFamily="18" charset="0"/>
                  </a:rPr>
                  <a:t>Deputy </a:t>
                </a:r>
                <a:r>
                  <a:rPr lang="en-US" sz="1400" b="1" dirty="0" smtClean="0">
                    <a:latin typeface="Sylfaen" panose="010A0502050306030303" pitchFamily="18" charset="0"/>
                  </a:rPr>
                  <a:t>Minister</a:t>
                </a:r>
              </a:p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400" b="1" kern="1200" dirty="0" smtClean="0">
                    <a:latin typeface="Sylfaen" panose="010A0502050306030303" pitchFamily="18" charset="0"/>
                  </a:rPr>
                  <a:t>Giorgi Tsotskolauri</a:t>
                </a:r>
                <a:endParaRPr lang="en-US" sz="1400" b="1" kern="1200" dirty="0">
                  <a:latin typeface="Sylfaen" panose="010A0502050306030303" pitchFamily="18" charset="0"/>
                </a:endParaRPr>
              </a:p>
            </p:txBody>
          </p:sp>
        </p:grpSp>
        <p:sp>
          <p:nvSpPr>
            <p:cNvPr id="83" name="Rounded Rectangle 4">
              <a:extLst>
                <a:ext uri="{FF2B5EF4-FFF2-40B4-BE49-F238E27FC236}">
                  <a16:creationId xmlns:a16="http://schemas.microsoft.com/office/drawing/2014/main" id="{0AF06F87-1FFF-2447-AF4B-CD9AA233A31B}"/>
                </a:ext>
              </a:extLst>
            </p:cNvPr>
            <p:cNvSpPr/>
            <p:nvPr/>
          </p:nvSpPr>
          <p:spPr>
            <a:xfrm>
              <a:off x="5659150" y="2517252"/>
              <a:ext cx="1638026" cy="64167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Administration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4" name="Rounded Rectangle 4">
              <a:extLst>
                <a:ext uri="{FF2B5EF4-FFF2-40B4-BE49-F238E27FC236}">
                  <a16:creationId xmlns:a16="http://schemas.microsoft.com/office/drawing/2014/main" id="{3E8F1341-EE50-F144-BC24-F1C6FD2F5A73}"/>
                </a:ext>
              </a:extLst>
            </p:cNvPr>
            <p:cNvSpPr/>
            <p:nvPr/>
          </p:nvSpPr>
          <p:spPr>
            <a:xfrm>
              <a:off x="5659150" y="3287784"/>
              <a:ext cx="1638026" cy="64416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Internal Audit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5" name="Rounded Rectangle 4">
              <a:extLst>
                <a:ext uri="{FF2B5EF4-FFF2-40B4-BE49-F238E27FC236}">
                  <a16:creationId xmlns:a16="http://schemas.microsoft.com/office/drawing/2014/main" id="{13CFAA14-7EAA-AD40-BA9A-BB96310E8706}"/>
                </a:ext>
              </a:extLst>
            </p:cNvPr>
            <p:cNvSpPr/>
            <p:nvPr/>
          </p:nvSpPr>
          <p:spPr>
            <a:xfrm>
              <a:off x="1032977" y="5275884"/>
              <a:ext cx="1643226" cy="89802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L. Sakvarelidze National Center for Disease Control and Public Health" </a:t>
              </a:r>
            </a:p>
          </p:txBody>
        </p:sp>
        <p:sp>
          <p:nvSpPr>
            <p:cNvPr id="87" name="Rounded Rectangle 4">
              <a:extLst>
                <a:ext uri="{FF2B5EF4-FFF2-40B4-BE49-F238E27FC236}">
                  <a16:creationId xmlns:a16="http://schemas.microsoft.com/office/drawing/2014/main" id="{4C05EBEA-EB64-C849-BB13-62EFC22BC2A8}"/>
                </a:ext>
              </a:extLst>
            </p:cNvPr>
            <p:cNvSpPr/>
            <p:nvPr/>
          </p:nvSpPr>
          <p:spPr>
            <a:xfrm>
              <a:off x="7982803" y="3812199"/>
              <a:ext cx="1638026" cy="915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</a:t>
              </a:r>
              <a:r>
                <a:rPr lang="ka-GE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„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Social Services Agency</a:t>
              </a:r>
              <a:r>
                <a:rPr lang="ka-GE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88" name="Rounded Rectangle 4">
              <a:extLst>
                <a:ext uri="{FF2B5EF4-FFF2-40B4-BE49-F238E27FC236}">
                  <a16:creationId xmlns:a16="http://schemas.microsoft.com/office/drawing/2014/main" id="{665B80EE-4E8D-4049-BB39-2F5913E7476D}"/>
                </a:ext>
              </a:extLst>
            </p:cNvPr>
            <p:cNvSpPr/>
            <p:nvPr/>
          </p:nvSpPr>
          <p:spPr>
            <a:xfrm>
              <a:off x="3390427" y="3384539"/>
              <a:ext cx="1643226" cy="1032607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LEPL “Agency For State Care and Assistance for the (Statutory) Victims of Human Trafficking”</a:t>
              </a:r>
              <a:endParaRPr lang="ka-GE" sz="1200" dirty="0">
                <a:solidFill>
                  <a:schemeClr val="tx1"/>
                </a:solidFill>
                <a:effectLst/>
                <a:latin typeface="Sylfaen" panose="010A0502050306030303" pitchFamily="18" charset="0"/>
              </a:endParaRPr>
            </a:p>
          </p:txBody>
        </p:sp>
        <p:sp>
          <p:nvSpPr>
            <p:cNvPr id="89" name="Rounded Rectangle 4">
              <a:extLst>
                <a:ext uri="{FF2B5EF4-FFF2-40B4-BE49-F238E27FC236}">
                  <a16:creationId xmlns:a16="http://schemas.microsoft.com/office/drawing/2014/main" id="{4A82653D-0ABA-F24E-9582-1F33E8C977CF}"/>
                </a:ext>
              </a:extLst>
            </p:cNvPr>
            <p:cNvSpPr/>
            <p:nvPr/>
          </p:nvSpPr>
          <p:spPr>
            <a:xfrm>
              <a:off x="3391748" y="2517252"/>
              <a:ext cx="1643225" cy="641673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Labor Inspection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0" name="Rounded Rectangle 4">
              <a:extLst>
                <a:ext uri="{FF2B5EF4-FFF2-40B4-BE49-F238E27FC236}">
                  <a16:creationId xmlns:a16="http://schemas.microsoft.com/office/drawing/2014/main" id="{CF2A478E-9A27-DB46-8720-C4290C5C88B0}"/>
                </a:ext>
              </a:extLst>
            </p:cNvPr>
            <p:cNvSpPr/>
            <p:nvPr/>
          </p:nvSpPr>
          <p:spPr>
            <a:xfrm>
              <a:off x="3390428" y="4642796"/>
              <a:ext cx="1643225" cy="666581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“State Employment Promotion Agency”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1" name="Rounded Rectangle 4">
              <a:extLst>
                <a:ext uri="{FF2B5EF4-FFF2-40B4-BE49-F238E27FC236}">
                  <a16:creationId xmlns:a16="http://schemas.microsoft.com/office/drawing/2014/main" id="{B0405847-52FD-E042-A972-C0E922387D14}"/>
                </a:ext>
              </a:extLst>
            </p:cNvPr>
            <p:cNvSpPr/>
            <p:nvPr/>
          </p:nvSpPr>
          <p:spPr>
            <a:xfrm>
              <a:off x="3390429" y="5429250"/>
              <a:ext cx="1643225" cy="72808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“</a:t>
              </a:r>
              <a:r>
                <a:rPr lang="en-US" sz="1200" dirty="0" err="1">
                  <a:solidFill>
                    <a:schemeClr val="tx1"/>
                  </a:solidFill>
                  <a:latin typeface="Sylfaen" panose="010A0502050306030303" pitchFamily="18" charset="0"/>
                </a:rPr>
                <a:t>Akhalgori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 Children's Educational Institution</a:t>
              </a:r>
              <a:endParaRPr lang="en-US" sz="1200" kern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sp>
          <p:nvSpPr>
            <p:cNvPr id="92" name="Rounded Rectangle 4">
              <a:extLst>
                <a:ext uri="{FF2B5EF4-FFF2-40B4-BE49-F238E27FC236}">
                  <a16:creationId xmlns:a16="http://schemas.microsoft.com/office/drawing/2014/main" id="{D5C021E9-BB6F-BB46-9D45-3240ED1AE66F}"/>
                </a:ext>
              </a:extLst>
            </p:cNvPr>
            <p:cNvSpPr/>
            <p:nvPr/>
          </p:nvSpPr>
          <p:spPr>
            <a:xfrm>
              <a:off x="7982803" y="2514764"/>
              <a:ext cx="1638026" cy="86977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Finance and Economics" </a:t>
              </a:r>
            </a:p>
          </p:txBody>
        </p:sp>
        <p:sp>
          <p:nvSpPr>
            <p:cNvPr id="94" name="Rounded Rectangle 4">
              <a:extLst>
                <a:ext uri="{FF2B5EF4-FFF2-40B4-BE49-F238E27FC236}">
                  <a16:creationId xmlns:a16="http://schemas.microsoft.com/office/drawing/2014/main" id="{C6B076AB-99E6-074D-B8AC-7B4E13A58F7F}"/>
                </a:ext>
              </a:extLst>
            </p:cNvPr>
            <p:cNvSpPr/>
            <p:nvPr/>
          </p:nvSpPr>
          <p:spPr>
            <a:xfrm>
              <a:off x="7982803" y="5252252"/>
              <a:ext cx="1638026" cy="858516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LEPL IDP Livelihood Agency</a:t>
              </a:r>
            </a:p>
          </p:txBody>
        </p:sp>
        <p:sp>
          <p:nvSpPr>
            <p:cNvPr id="95" name="Rounded Rectangle 4">
              <a:extLst>
                <a:ext uri="{FF2B5EF4-FFF2-40B4-BE49-F238E27FC236}">
                  <a16:creationId xmlns:a16="http://schemas.microsoft.com/office/drawing/2014/main" id="{5F7EE30B-F960-CF4F-8930-E34F4836D645}"/>
                </a:ext>
              </a:extLst>
            </p:cNvPr>
            <p:cNvSpPr/>
            <p:nvPr/>
          </p:nvSpPr>
          <p:spPr>
            <a:xfrm>
              <a:off x="10316261" y="2538655"/>
              <a:ext cx="1638026" cy="883984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Labor Migration Division</a:t>
              </a:r>
            </a:p>
            <a:p>
              <a:pPr algn="ctr"/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Department of Policy</a:t>
              </a:r>
            </a:p>
          </p:txBody>
        </p:sp>
        <p:sp>
          <p:nvSpPr>
            <p:cNvPr id="37" name="Rounded Rectangle 4">
              <a:extLst>
                <a:ext uri="{FF2B5EF4-FFF2-40B4-BE49-F238E27FC236}">
                  <a16:creationId xmlns:a16="http://schemas.microsoft.com/office/drawing/2014/main" id="{BFE7876A-F03B-7D4E-BEF1-F66DB44E530E}"/>
                </a:ext>
              </a:extLst>
            </p:cNvPr>
            <p:cNvSpPr/>
            <p:nvPr/>
          </p:nvSpPr>
          <p:spPr>
            <a:xfrm>
              <a:off x="5659150" y="5236696"/>
              <a:ext cx="1638026" cy="889240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N(N)LE </a:t>
              </a:r>
              <a:r>
                <a:rPr lang="en-US" sz="1200" dirty="0">
                  <a:solidFill>
                    <a:schemeClr val="tx1"/>
                  </a:solidFill>
                  <a:latin typeface="Sylfaen" panose="010A0502050306030303" pitchFamily="18" charset="0"/>
                </a:rPr>
                <a:t>“</a:t>
              </a:r>
              <a:r>
                <a:rPr lang="en-US" sz="1200" dirty="0" smtClean="0">
                  <a:solidFill>
                    <a:schemeClr val="tx1"/>
                  </a:solidFill>
                  <a:latin typeface="Sylfaen" panose="010A0502050306030303" pitchFamily="18" charset="0"/>
                </a:rPr>
                <a:t>Georgian Medical Holding”</a:t>
              </a:r>
              <a:endParaRPr lang="en-US" sz="1200" dirty="0">
                <a:solidFill>
                  <a:schemeClr val="tx1"/>
                </a:solidFill>
                <a:latin typeface="Sylfaen" panose="010A0502050306030303" pitchFamily="18" charset="0"/>
              </a:endParaRPr>
            </a:p>
          </p:txBody>
        </p:sp>
        <p:cxnSp>
          <p:nvCxnSpPr>
            <p:cNvPr id="5" name="Straight Connector 4"/>
            <p:cNvCxnSpPr>
              <a:endCxn id="44" idx="4"/>
            </p:cNvCxnSpPr>
            <p:nvPr/>
          </p:nvCxnSpPr>
          <p:spPr>
            <a:xfrm>
              <a:off x="796661" y="2373783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Oval 2"/>
            <p:cNvSpPr/>
            <p:nvPr/>
          </p:nvSpPr>
          <p:spPr>
            <a:xfrm>
              <a:off x="733483" y="265484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733483" y="328778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733483" y="397808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>
              <a:off x="733483" y="4664537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44" name="Oval 43"/>
            <p:cNvSpPr/>
            <p:nvPr/>
          </p:nvSpPr>
          <p:spPr>
            <a:xfrm>
              <a:off x="733483" y="560531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838268" y="4728828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855630" y="406080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846105" y="33532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859839" y="27286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193464" y="56665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endCxn id="66" idx="4"/>
            </p:cNvCxnSpPr>
            <p:nvPr/>
          </p:nvCxnSpPr>
          <p:spPr>
            <a:xfrm>
              <a:off x="3149336" y="2362322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/>
            <p:nvPr/>
          </p:nvSpPr>
          <p:spPr>
            <a:xfrm>
              <a:off x="308615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4" name="Oval 63"/>
            <p:cNvSpPr/>
            <p:nvPr/>
          </p:nvSpPr>
          <p:spPr>
            <a:xfrm>
              <a:off x="3086158" y="376660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5" name="Oval 64"/>
            <p:cNvSpPr/>
            <p:nvPr/>
          </p:nvSpPr>
          <p:spPr>
            <a:xfrm>
              <a:off x="3086158" y="49102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86158" y="55938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70" name="Straight Connector 69"/>
            <p:cNvCxnSpPr/>
            <p:nvPr/>
          </p:nvCxnSpPr>
          <p:spPr>
            <a:xfrm>
              <a:off x="3190943" y="49840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3198780" y="383710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9094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5460414" y="55903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endCxn id="82" idx="4"/>
            </p:cNvCxnSpPr>
            <p:nvPr/>
          </p:nvCxnSpPr>
          <p:spPr>
            <a:xfrm>
              <a:off x="5416286" y="1107585"/>
              <a:ext cx="0" cy="453642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/>
            <p:cNvSpPr/>
            <p:nvPr/>
          </p:nvSpPr>
          <p:spPr>
            <a:xfrm>
              <a:off x="5353108" y="2776736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5353108" y="351895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5353108" y="4453051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5353108" y="5517649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5457893" y="4526867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5465730" y="3589452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5457892" y="284614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>
              <a:off x="7794039" y="5692596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endCxn id="103" idx="4"/>
            </p:cNvCxnSpPr>
            <p:nvPr/>
          </p:nvCxnSpPr>
          <p:spPr>
            <a:xfrm>
              <a:off x="7730861" y="2388366"/>
              <a:ext cx="0" cy="335788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Oval 99"/>
            <p:cNvSpPr/>
            <p:nvPr/>
          </p:nvSpPr>
          <p:spPr>
            <a:xfrm>
              <a:off x="7667683" y="2802780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7667683" y="4173644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7667683" y="5619893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105" name="Straight Connector 104"/>
            <p:cNvCxnSpPr/>
            <p:nvPr/>
          </p:nvCxnSpPr>
          <p:spPr>
            <a:xfrm>
              <a:off x="7789830" y="4234621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7772467" y="2872185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endCxn id="109" idx="4"/>
            </p:cNvCxnSpPr>
            <p:nvPr/>
          </p:nvCxnSpPr>
          <p:spPr>
            <a:xfrm>
              <a:off x="10064486" y="2375344"/>
              <a:ext cx="0" cy="54077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/>
            <p:cNvSpPr/>
            <p:nvPr/>
          </p:nvSpPr>
          <p:spPr>
            <a:xfrm>
              <a:off x="10001308" y="2789758"/>
              <a:ext cx="126356" cy="12635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Sylfaen" panose="010A0502050306030303" pitchFamily="18" charset="0"/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>
            <a:xfrm>
              <a:off x="10106092" y="2859163"/>
              <a:ext cx="194709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033653" y="1107585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flipH="1">
              <a:off x="7297176" y="1113690"/>
              <a:ext cx="1320" cy="31164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1631610" y="1419225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flipH="1">
              <a:off x="7297176" y="1425330"/>
              <a:ext cx="3403364" cy="0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endCxn id="14" idx="0"/>
            </p:cNvCxnSpPr>
            <p:nvPr/>
          </p:nvCxnSpPr>
          <p:spPr>
            <a:xfrm>
              <a:off x="1631610" y="143485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4021144" y="141922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10703375" y="1419224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8542305" y="1420645"/>
              <a:ext cx="0" cy="294767"/>
            </a:xfrm>
            <a:prstGeom prst="line">
              <a:avLst/>
            </a:prstGeom>
            <a:ln w="127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2672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151</Words>
  <Application>Microsoft Office PowerPoint</Application>
  <PresentationFormat>Widescreen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Sylfaen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Tamar Gabunia</cp:lastModifiedBy>
  <cp:revision>18</cp:revision>
  <dcterms:created xsi:type="dcterms:W3CDTF">2020-05-04T01:22:16Z</dcterms:created>
  <dcterms:modified xsi:type="dcterms:W3CDTF">2020-05-04T14:26:41Z</dcterms:modified>
</cp:coreProperties>
</file>